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0" r:id="rId4"/>
    <p:sldId id="265" r:id="rId5"/>
    <p:sldId id="271" r:id="rId6"/>
    <p:sldId id="264" r:id="rId7"/>
    <p:sldId id="272" r:id="rId8"/>
    <p:sldId id="266" r:id="rId9"/>
    <p:sldId id="273" r:id="rId10"/>
    <p:sldId id="267" r:id="rId11"/>
    <p:sldId id="274" r:id="rId12"/>
    <p:sldId id="268" r:id="rId13"/>
    <p:sldId id="275" r:id="rId14"/>
    <p:sldId id="26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4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5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40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1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6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21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16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60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5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56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33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0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69E8BAE-BA66-49FB-B8CE-75C7D6E5B634}" type="datetimeFigureOut">
              <a:rPr lang="ko-KR" altLang="en-US" smtClean="0"/>
              <a:t>2021. 11. 8.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21D6A9C-FCE9-49B1-BE9A-A7D10B505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4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CDEC2F4-12D7-4AD0-AAAD-31AECCBBE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&lt;</a:t>
            </a:r>
            <a:r>
              <a:rPr lang="ko-KR" altLang="en-US" sz="3200" dirty="0"/>
              <a:t>과제 제목 </a:t>
            </a:r>
            <a:r>
              <a:rPr lang="en-US" altLang="ko-KR" sz="3200" dirty="0"/>
              <a:t>– </a:t>
            </a:r>
            <a:r>
              <a:rPr lang="ko-KR" altLang="en-US" sz="3200"/>
              <a:t>사용자 인터페이스 설계</a:t>
            </a:r>
            <a:r>
              <a:rPr lang="en-US" altLang="ko-KR" sz="3200" dirty="0"/>
              <a:t>&gt;</a:t>
            </a:r>
            <a:br>
              <a:rPr lang="en-US" altLang="ko-KR" sz="3200" dirty="0"/>
            </a:br>
            <a:r>
              <a:rPr lang="ko-KR" altLang="en-US" sz="3200" dirty="0"/>
              <a:t>웹 프로그래밍 </a:t>
            </a:r>
            <a:r>
              <a:rPr lang="ko-KR" altLang="en-US" sz="3200" dirty="0" err="1"/>
              <a:t>텀</a:t>
            </a:r>
            <a:r>
              <a:rPr lang="ko-KR" altLang="en-US" sz="3200" dirty="0"/>
              <a:t> 프로젝트</a:t>
            </a:r>
            <a:br>
              <a:rPr lang="en-US" altLang="ko-KR" sz="3200" dirty="0"/>
            </a:br>
            <a:endParaRPr lang="ko-KR" altLang="en-US" sz="3200" dirty="0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7FABE161-2818-4B93-9188-DC5D95085C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r>
              <a:rPr lang="ko-KR" altLang="en-US" dirty="0"/>
              <a:t>반   </a:t>
            </a:r>
            <a:r>
              <a:rPr lang="en-US" altLang="ko-KR" dirty="0"/>
              <a:t>201802100</a:t>
            </a:r>
            <a:r>
              <a:rPr lang="ko-KR" altLang="en-US" dirty="0"/>
              <a:t> 배성현 </a:t>
            </a:r>
          </a:p>
        </p:txBody>
      </p:sp>
    </p:spTree>
    <p:extLst>
      <p:ext uri="{BB962C8B-B14F-4D97-AF65-F5344CB8AC3E}">
        <p14:creationId xmlns:p14="http://schemas.microsoft.com/office/powerpoint/2010/main" val="2034431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dirty="0"/>
              <a:t>이용안내 페이지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34F0E-AC6F-4E80-B93B-C008912E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CNU bit</a:t>
            </a:r>
            <a:r>
              <a:rPr lang="ko-KR" altLang="en-US" sz="1800" dirty="0"/>
              <a:t>의 이용안내 페이지</a:t>
            </a:r>
            <a:endParaRPr lang="en-US" altLang="ko-KR" sz="1800" dirty="0"/>
          </a:p>
          <a:p>
            <a:r>
              <a:rPr lang="ko-KR" altLang="en-US" sz="1800" dirty="0"/>
              <a:t>유저들이 처음 페이지에 방문했을 때 어떻게 </a:t>
            </a:r>
            <a:r>
              <a:rPr lang="en-US" altLang="ko-KR" sz="1800" dirty="0"/>
              <a:t>CNU bit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이용하는지 안내하는 페이지 </a:t>
            </a:r>
            <a:endParaRPr lang="en-US" altLang="ko-KR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F259204-5443-2C49-B4C6-604F90B05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4" y="1650125"/>
            <a:ext cx="3849510" cy="27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0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51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이용안내 페이지</a:t>
            </a:r>
            <a:r>
              <a:rPr lang="en-US" altLang="ko-KR" sz="51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UI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0AEA4D-D690-7F45-B3CF-DDE453399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488057"/>
            <a:ext cx="6631744" cy="38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1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dirty="0"/>
              <a:t>로그인 페이지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34F0E-AC6F-4E80-B93B-C008912E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CNU bit</a:t>
            </a:r>
            <a:r>
              <a:rPr lang="ko-KR" altLang="en-US" sz="1800" dirty="0"/>
              <a:t>의 로그인 페이지</a:t>
            </a:r>
            <a:endParaRPr lang="en-US" altLang="ko-KR" sz="1800" dirty="0"/>
          </a:p>
          <a:p>
            <a:r>
              <a:rPr lang="ko-KR" altLang="en-US" sz="1800" dirty="0"/>
              <a:t>회원가입 한 유저가 아이디 비밀번호를 입력하고 </a:t>
            </a:r>
            <a:r>
              <a:rPr lang="ko-KR" altLang="en-US" sz="1800" dirty="0" err="1"/>
              <a:t>로그인을</a:t>
            </a:r>
            <a:r>
              <a:rPr lang="ko-KR" altLang="en-US" sz="1800" dirty="0"/>
              <a:t> 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만약 아이디가 없으면 회원가입 버튼을 클릭해 창이 넘어감</a:t>
            </a:r>
            <a:r>
              <a:rPr lang="en-US" altLang="ko-KR" sz="180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EA2735A-1FDD-454D-BD9B-4553D7A21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1" y="1758434"/>
            <a:ext cx="4454360" cy="31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로그인 페이지</a:t>
            </a:r>
            <a:r>
              <a:rPr lang="en-US" altLang="ko-KR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UI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B08DD0B-BF49-2141-B583-6964B989B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761616"/>
            <a:ext cx="6631744" cy="32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dirty="0"/>
              <a:t>회원가입 페이지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34F0E-AC6F-4E80-B93B-C008912E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CNU bit</a:t>
            </a:r>
            <a:r>
              <a:rPr lang="ko-KR" altLang="en-US" sz="1800" dirty="0"/>
              <a:t>의 회원가입 페이지</a:t>
            </a:r>
            <a:endParaRPr lang="en-US" altLang="ko-KR" sz="1800" dirty="0"/>
          </a:p>
          <a:p>
            <a:r>
              <a:rPr lang="ko-KR" altLang="en-US" sz="1800" dirty="0"/>
              <a:t>아이디</a:t>
            </a:r>
            <a:r>
              <a:rPr lang="en-US" altLang="ko-KR" sz="1800" dirty="0"/>
              <a:t>,</a:t>
            </a:r>
            <a:r>
              <a:rPr lang="ko-KR" altLang="en-US" sz="1800" dirty="0"/>
              <a:t> 비밀번호</a:t>
            </a:r>
            <a:r>
              <a:rPr lang="en-US" altLang="ko-KR" sz="1800" dirty="0"/>
              <a:t>,</a:t>
            </a:r>
            <a:r>
              <a:rPr lang="ko-KR" altLang="en-US" sz="1800" dirty="0"/>
              <a:t> 닉네임을 입력하고 회원가입 버튼을 </a:t>
            </a:r>
            <a:r>
              <a:rPr lang="ko-KR" altLang="en-US" sz="1800" dirty="0" err="1"/>
              <a:t>클릭후</a:t>
            </a:r>
            <a:r>
              <a:rPr lang="ko-KR" altLang="en-US" sz="1800" dirty="0"/>
              <a:t> 회원가입 </a:t>
            </a:r>
            <a:r>
              <a:rPr lang="ko-KR" altLang="en-US" sz="1800" dirty="0" err="1"/>
              <a:t>완료창을</a:t>
            </a:r>
            <a:r>
              <a:rPr lang="ko-KR" altLang="en-US" sz="1800" dirty="0"/>
              <a:t> 확인함</a:t>
            </a:r>
            <a:r>
              <a:rPr lang="en-US" altLang="ko-KR" sz="180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CB7B3EE-1846-5247-AD79-32BA96B9D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1" y="1681655"/>
            <a:ext cx="4339990" cy="30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51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회원가입 페이지</a:t>
            </a:r>
            <a:r>
              <a:rPr lang="en-US" altLang="ko-KR" sz="51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UI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00BA292-BE01-DB4E-B8F3-F6B137959E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562664"/>
            <a:ext cx="6631744" cy="36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4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5BFE118-8AF8-9943-B5F1-5867C9E61C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r="-3" b="-3"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/>
              <a:t>메인 페이지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B84D3F-5450-C545-B282-C0FBE67F1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4" b="-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34F0E-AC6F-4E80-B93B-C008912E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sz="1800"/>
              <a:t>CNU bit</a:t>
            </a:r>
            <a:r>
              <a:rPr lang="ko-KR" altLang="en-US" sz="1800"/>
              <a:t>의 메인화면</a:t>
            </a:r>
            <a:endParaRPr lang="en-US" altLang="ko-KR" sz="1800"/>
          </a:p>
          <a:p>
            <a:r>
              <a:rPr lang="ko-KR" altLang="en-US" sz="1800"/>
              <a:t>상단 바에는 </a:t>
            </a:r>
            <a:r>
              <a:rPr lang="en-US" altLang="ko-KR" sz="1800"/>
              <a:t>my</a:t>
            </a:r>
            <a:r>
              <a:rPr lang="ko-KR" altLang="en-US" sz="1800"/>
              <a:t>자산</a:t>
            </a:r>
            <a:r>
              <a:rPr lang="en-US" altLang="ko-KR" sz="1800"/>
              <a:t>,</a:t>
            </a:r>
            <a:r>
              <a:rPr lang="ko-KR" altLang="en-US" sz="1800"/>
              <a:t> 코인</a:t>
            </a:r>
            <a:r>
              <a:rPr lang="en-US" altLang="ko-KR" sz="1800"/>
              <a:t>,</a:t>
            </a:r>
            <a:r>
              <a:rPr lang="ko-KR" altLang="en-US" sz="1800"/>
              <a:t> 랭킹</a:t>
            </a:r>
            <a:r>
              <a:rPr lang="en-US" altLang="ko-KR" sz="1800"/>
              <a:t>,</a:t>
            </a:r>
            <a:r>
              <a:rPr lang="ko-KR" altLang="en-US" sz="1800"/>
              <a:t> 이용안내</a:t>
            </a:r>
            <a:r>
              <a:rPr lang="en-US" altLang="ko-KR" sz="1800"/>
              <a:t>,</a:t>
            </a:r>
            <a:r>
              <a:rPr lang="ko-KR" altLang="en-US" sz="1800"/>
              <a:t> 로그인</a:t>
            </a:r>
            <a:r>
              <a:rPr lang="en-US" altLang="ko-KR" sz="1800"/>
              <a:t>,</a:t>
            </a:r>
            <a:r>
              <a:rPr lang="ko-KR" altLang="en-US" sz="1800"/>
              <a:t> 회원가입 네비게이션이 존재</a:t>
            </a:r>
            <a:endParaRPr lang="en-US" altLang="ko-KR" sz="1800"/>
          </a:p>
          <a:p>
            <a:r>
              <a:rPr lang="ko-KR" altLang="en-US" sz="1800"/>
              <a:t>중간에는 표지가 존재하고 밑 부분에는 대표 코인 </a:t>
            </a:r>
            <a:r>
              <a:rPr lang="en-US" altLang="ko-KR" sz="1800"/>
              <a:t>4</a:t>
            </a:r>
            <a:r>
              <a:rPr lang="ko-KR" altLang="en-US" sz="1800"/>
              <a:t>개가 위치</a:t>
            </a:r>
            <a:endParaRPr lang="en-US" altLang="ko-KR" sz="1800"/>
          </a:p>
          <a:p>
            <a:r>
              <a:rPr lang="ko-KR" altLang="en-US" sz="1800"/>
              <a:t>마지막에는 유저 랭킹이 간단하게 표시</a:t>
            </a:r>
            <a:endParaRPr lang="en-US" altLang="ko-KR" sz="1800"/>
          </a:p>
        </p:txBody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0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1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96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D3575F-6BD1-4889-A240-1A683CAAB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37193D-F8C4-4234-A7D1-A24AD3AC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50CAB3-089A-49FB-8B72-B3ABD5A4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10F87B-4C36-4922-9DFC-5373F6D68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F4E2F9E-4DA4-4F83-9136-4D04AE769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1C5CFE5-AF0C-48ED-AB2C-40E045743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30CB637-FA55-480E-B171-E3572E1F0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79CF92-FE6B-4747-A895-9F0ECA2F8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5F57F-9582-4AE1-B221-D34BAEB8D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8351" y="1110053"/>
            <a:ext cx="706349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722" y="1432223"/>
            <a:ext cx="6421388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8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메인 페이지 </a:t>
            </a:r>
            <a:r>
              <a:rPr lang="en-US" altLang="ko-KR" sz="8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548A9E-ADED-407E-AD92-550ED12C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7EC8EB-C78D-493F-8473-DDAFE2376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6156FC-A3BF-4AD8-9763-A58FBB28C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8669F1-1502-4B91-A769-D07912B32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2E9D867B-D34F-FD46-8D62-DF85AA3F0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5" y="3859373"/>
            <a:ext cx="3049810" cy="142578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354ADB-0BB7-5B45-BC3C-89CCCE633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6" y="2447997"/>
            <a:ext cx="3068209" cy="141137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3EF551-0E20-C648-AA12-3247B6F458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4" y="1110053"/>
            <a:ext cx="3127996" cy="1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4800" dirty="0"/>
              <a:t>My</a:t>
            </a:r>
            <a:r>
              <a:rPr lang="ko-KR" altLang="en-US" sz="4800" dirty="0"/>
              <a:t>자산 페이지 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E8779E7-7341-164D-AD57-AC90FD802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494"/>
            <a:ext cx="4502819" cy="318416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C5ECD8D3-2969-9242-90D1-4CD62E0B1431}"/>
              </a:ext>
            </a:extLst>
          </p:cNvPr>
          <p:cNvSpPr txBox="1">
            <a:spLocks/>
          </p:cNvSpPr>
          <p:nvPr/>
        </p:nvSpPr>
        <p:spPr>
          <a:xfrm>
            <a:off x="4970109" y="2121408"/>
            <a:ext cx="673027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CNU bit</a:t>
            </a:r>
            <a:r>
              <a:rPr lang="ko-KR" altLang="en-US" sz="1800" dirty="0"/>
              <a:t>의 </a:t>
            </a:r>
            <a:r>
              <a:rPr lang="en-US" altLang="ko-KR" sz="1800" dirty="0"/>
              <a:t>My</a:t>
            </a:r>
            <a:r>
              <a:rPr lang="ko-KR" altLang="en-US" sz="1800" dirty="0"/>
              <a:t>자산 페이지</a:t>
            </a:r>
            <a:endParaRPr lang="en-US" altLang="ko-KR" sz="1800" dirty="0"/>
          </a:p>
          <a:p>
            <a:r>
              <a:rPr lang="ko-KR" altLang="en-US" sz="1800" dirty="0"/>
              <a:t>유저의 총자산</a:t>
            </a:r>
            <a:r>
              <a:rPr lang="en-US" altLang="ko-KR" sz="1800" dirty="0"/>
              <a:t>,</a:t>
            </a:r>
            <a:r>
              <a:rPr lang="ko-KR" altLang="en-US" sz="1800" dirty="0"/>
              <a:t>현금이 나타남</a:t>
            </a:r>
            <a:endParaRPr lang="en-US" altLang="ko-KR" sz="1800" dirty="0"/>
          </a:p>
          <a:p>
            <a:r>
              <a:rPr lang="ko-KR" altLang="en-US" sz="1800" dirty="0"/>
              <a:t>그 밑에는 보유하고 있는 코인</a:t>
            </a:r>
            <a:r>
              <a:rPr lang="en-US" altLang="ko-KR" sz="1800" dirty="0"/>
              <a:t>,</a:t>
            </a:r>
            <a:r>
              <a:rPr lang="ko-KR" altLang="en-US" sz="1800" dirty="0"/>
              <a:t>  현재 가격</a:t>
            </a:r>
            <a:r>
              <a:rPr lang="en-US" altLang="ko-KR" sz="1800" dirty="0"/>
              <a:t>,</a:t>
            </a:r>
            <a:r>
              <a:rPr lang="ko-KR" altLang="en-US" sz="1800" dirty="0"/>
              <a:t> 평가손익 등등의 정보와 매수</a:t>
            </a:r>
            <a:r>
              <a:rPr lang="en-US" altLang="ko-KR" sz="1800" dirty="0"/>
              <a:t>,</a:t>
            </a:r>
            <a:r>
              <a:rPr lang="ko-KR" altLang="en-US" sz="1800" dirty="0"/>
              <a:t>매도 버튼이 존재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56305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My</a:t>
            </a:r>
            <a:r>
              <a:rPr lang="ko-KR" alt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자산 페이지 </a:t>
            </a:r>
            <a:r>
              <a:rPr lang="en-US" altLang="ko-KR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UI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63271C-EEA4-194B-B247-7C2A0BE69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438318"/>
            <a:ext cx="6631744" cy="39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dirty="0"/>
              <a:t>코인 페이지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734F0E-AC6F-4E80-B93B-C008912E5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CNU bit</a:t>
            </a:r>
            <a:r>
              <a:rPr lang="ko-KR" altLang="en-US" sz="1800" dirty="0"/>
              <a:t>의 코인 페이지</a:t>
            </a:r>
            <a:endParaRPr lang="en-US" altLang="ko-KR" sz="1800" dirty="0"/>
          </a:p>
          <a:p>
            <a:r>
              <a:rPr lang="ko-KR" altLang="en-US" sz="1800" dirty="0"/>
              <a:t>현재 보유 현금이 표시됨</a:t>
            </a:r>
            <a:endParaRPr lang="en-US" altLang="ko-KR" sz="1800" dirty="0"/>
          </a:p>
          <a:p>
            <a:r>
              <a:rPr lang="ko-KR" altLang="en-US" sz="1800" dirty="0"/>
              <a:t>그 밑에는 </a:t>
            </a:r>
            <a:r>
              <a:rPr lang="en-US" altLang="ko-KR" sz="1800" dirty="0"/>
              <a:t>10</a:t>
            </a:r>
            <a:r>
              <a:rPr lang="ko-KR" altLang="en-US" sz="1800" dirty="0"/>
              <a:t> 종류의 코인들이 실시간 가격</a:t>
            </a:r>
            <a:r>
              <a:rPr lang="en-US" altLang="ko-KR" sz="1800" dirty="0"/>
              <a:t>,</a:t>
            </a:r>
            <a:r>
              <a:rPr lang="ko-KR" altLang="en-US" sz="1800" dirty="0"/>
              <a:t> 변동률</a:t>
            </a:r>
            <a:r>
              <a:rPr lang="en-US" altLang="ko-KR" sz="1800" dirty="0"/>
              <a:t>,</a:t>
            </a:r>
            <a:r>
              <a:rPr lang="ko-KR" altLang="en-US" sz="1800" dirty="0"/>
              <a:t> 고가</a:t>
            </a:r>
            <a:r>
              <a:rPr lang="en-US" altLang="ko-KR" sz="1800" dirty="0"/>
              <a:t>,</a:t>
            </a:r>
            <a:r>
              <a:rPr lang="ko-KR" altLang="en-US" sz="1800" dirty="0"/>
              <a:t>저가 등 코인의 정보들과 매수</a:t>
            </a:r>
            <a:r>
              <a:rPr lang="en-US" altLang="ko-KR" sz="1800" dirty="0"/>
              <a:t>,</a:t>
            </a:r>
            <a:r>
              <a:rPr lang="ko-KR" altLang="en-US" sz="1800" dirty="0"/>
              <a:t>매도 버튼이 존재</a:t>
            </a:r>
            <a:endParaRPr lang="en-US" altLang="ko-KR" sz="1800" dirty="0"/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0FBCCED-B4EB-144A-A7BD-1F767D12D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3" y="1730738"/>
            <a:ext cx="4508387" cy="31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5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154C1C3-6CD3-4B68-A5FF-FA4C0F80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692D83-ED68-4350-98BD-536C65F40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7EC0B0-E996-448C-939D-0BD8C9CE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1336" y="1110053"/>
            <a:ext cx="6630506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376" y="1432223"/>
            <a:ext cx="605714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8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코인 페이지 </a:t>
            </a:r>
            <a:r>
              <a:rPr lang="en-US" altLang="ko-KR" sz="80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UI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67686F-0FEE-415E-BB0F-3B5E7A670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97E6D0-4796-4F4E-9B52-AFEEA743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EFF88CC-9AE0-4A8D-9B62-A3AF7E818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3B091F-09BE-4DBF-88CB-8D83257E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D54E6AE8-33A5-D246-A82E-D2D5E4508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4" y="3260373"/>
            <a:ext cx="3557623" cy="11918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2D5B81-2F43-EF41-AB6A-905DAE141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4" y="1276081"/>
            <a:ext cx="3557334" cy="19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dirty="0"/>
              <a:t>랭킹 페이지 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07192F2-B90F-4541-9215-E2D0F81C8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402"/>
            <a:ext cx="4555182" cy="3221194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15CA127-943D-D640-89C8-3B8A3038D23F}"/>
              </a:ext>
            </a:extLst>
          </p:cNvPr>
          <p:cNvSpPr txBox="1">
            <a:spLocks/>
          </p:cNvSpPr>
          <p:nvPr/>
        </p:nvSpPr>
        <p:spPr>
          <a:xfrm>
            <a:off x="4970109" y="2121408"/>
            <a:ext cx="6730276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CNU bit</a:t>
            </a:r>
            <a:r>
              <a:rPr lang="ko-KR" altLang="en-US" sz="1800" dirty="0"/>
              <a:t>의 랭킹 페이지</a:t>
            </a:r>
            <a:endParaRPr lang="en-US" altLang="ko-KR" sz="1800" dirty="0"/>
          </a:p>
          <a:p>
            <a:r>
              <a:rPr lang="ko-KR" altLang="en-US" sz="1800" dirty="0"/>
              <a:t>현재 유저들의 랭킹이 보유 자산 순으로 표시됨</a:t>
            </a:r>
            <a:endParaRPr lang="en-US" altLang="ko-KR" sz="1800" dirty="0"/>
          </a:p>
          <a:p>
            <a:r>
              <a:rPr lang="ko-KR" altLang="en-US" sz="1800" dirty="0" err="1"/>
              <a:t>유저랭킹</a:t>
            </a:r>
            <a:r>
              <a:rPr lang="en-US" altLang="ko-KR" sz="1800" dirty="0"/>
              <a:t>,</a:t>
            </a:r>
            <a:r>
              <a:rPr lang="ko-KR" altLang="en-US" sz="1800" dirty="0"/>
              <a:t> 닉네임</a:t>
            </a:r>
            <a:r>
              <a:rPr lang="en-US" altLang="ko-KR" sz="1800" dirty="0"/>
              <a:t>,</a:t>
            </a:r>
            <a:r>
              <a:rPr lang="ko-KR" altLang="en-US" sz="1800" dirty="0"/>
              <a:t> 총자산</a:t>
            </a:r>
            <a:r>
              <a:rPr lang="en-US" altLang="ko-KR" sz="1800" dirty="0"/>
              <a:t>,</a:t>
            </a:r>
            <a:r>
              <a:rPr lang="ko-KR" altLang="en-US" sz="1800" dirty="0"/>
              <a:t> 수익률 순으로 표시됨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0394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19FBE7-6F4C-4D34-8618-792624C1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랭킹 페이지</a:t>
            </a:r>
            <a:r>
              <a:rPr lang="en-US" altLang="ko-KR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 UI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E6CB3FC-2892-784E-BA0E-EE019AC43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" y="1662140"/>
            <a:ext cx="6631744" cy="3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0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68</TotalTime>
  <Words>227</Words>
  <Application>Microsoft Macintosh PowerPoint</Application>
  <PresentationFormat>와이드스크린</PresentationFormat>
  <Paragraphs>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Calibri</vt:lpstr>
      <vt:lpstr>Rockwell</vt:lpstr>
      <vt:lpstr>Rockwell Condensed</vt:lpstr>
      <vt:lpstr>Rockwell Extra Bold</vt:lpstr>
      <vt:lpstr>Wingdings</vt:lpstr>
      <vt:lpstr>목판</vt:lpstr>
      <vt:lpstr>&lt;과제 제목 – 사용자 인터페이스 설계&gt; 웹 프로그래밍 텀 프로젝트 </vt:lpstr>
      <vt:lpstr>메인 페이지 </vt:lpstr>
      <vt:lpstr>메인 페이지 UI</vt:lpstr>
      <vt:lpstr>My자산 페이지 </vt:lpstr>
      <vt:lpstr>My자산 페이지 UI</vt:lpstr>
      <vt:lpstr>코인 페이지 </vt:lpstr>
      <vt:lpstr>코인 페이지 UI</vt:lpstr>
      <vt:lpstr>랭킹 페이지 </vt:lpstr>
      <vt:lpstr>랭킹 페이지 UI </vt:lpstr>
      <vt:lpstr>이용안내 페이지 </vt:lpstr>
      <vt:lpstr>이용안내 페이지 UI </vt:lpstr>
      <vt:lpstr>로그인 페이지 </vt:lpstr>
      <vt:lpstr>로그인 페이지 UI </vt:lpstr>
      <vt:lpstr>회원가입 페이지 </vt:lpstr>
      <vt:lpstr>회원가입 페이지 UI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배성현</cp:lastModifiedBy>
  <cp:revision>8</cp:revision>
  <dcterms:created xsi:type="dcterms:W3CDTF">2021-11-03T08:10:52Z</dcterms:created>
  <dcterms:modified xsi:type="dcterms:W3CDTF">2021-11-07T17:02:54Z</dcterms:modified>
</cp:coreProperties>
</file>